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8" autoAdjust="0"/>
    <p:restoredTop sz="94615" autoAdjust="0"/>
  </p:normalViewPr>
  <p:slideViewPr>
    <p:cSldViewPr>
      <p:cViewPr>
        <p:scale>
          <a:sx n="50" d="100"/>
          <a:sy n="50" d="100"/>
        </p:scale>
        <p:origin x="-1362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23372" units="1/cm"/>
          <inkml:channelProperty channel="Y" name="resolution" value="47.11657" units="1/cm"/>
        </inkml:channelProperties>
      </inkml:inkSource>
      <inkml:timestamp xml:id="ts0" timeString="2019-07-07T08:29:06.5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43DA37-E14D-4685-A52E-61C7D08A7BB5}" emma:medium="tactile" emma:mode="ink">
          <msink:context xmlns:msink="http://schemas.microsoft.com/ink/2010/main" type="writingRegion" rotatedBoundingBox="-10688,2699 -10673,2699 -10673,2714 -10688,2714"/>
        </emma:interpretation>
      </emma:emma>
    </inkml:annotationXML>
    <inkml:traceGroup>
      <inkml:annotationXML>
        <emma:emma xmlns:emma="http://www.w3.org/2003/04/emma" version="1.0">
          <emma:interpretation id="{A35E38A0-FCF6-48E2-9822-7225E6608DBD}" emma:medium="tactile" emma:mode="ink">
            <msink:context xmlns:msink="http://schemas.microsoft.com/ink/2010/main" type="paragraph" rotatedBoundingBox="-10688,2699 -10673,2699 -10673,2714 -10688,2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1C20B2-5B79-48B0-BD64-4A045D2C4A29}" emma:medium="tactile" emma:mode="ink">
              <msink:context xmlns:msink="http://schemas.microsoft.com/ink/2010/main" type="line" rotatedBoundingBox="-10688,2699 -10673,2699 -10673,2714 -10688,2714"/>
            </emma:interpretation>
          </emma:emma>
        </inkml:annotationXML>
        <inkml:traceGroup>
          <inkml:annotationXML>
            <emma:emma xmlns:emma="http://www.w3.org/2003/04/emma" version="1.0">
              <emma:interpretation id="{A24C47E6-D19F-4E54-8C28-49899CDCABD4}" emma:medium="tactile" emma:mode="ink">
                <msink:context xmlns:msink="http://schemas.microsoft.com/ink/2010/main" type="inkWord" rotatedBoundingBox="-10688,2699 -10673,2699 -10673,2714 -10688,271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E8C6-62ED-4CCC-8DDE-408C7ABE455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0C59-427C-4DFC-8632-ED0CFEF5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5" y="467544"/>
            <a:ext cx="6120679" cy="75608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-3848010" y="9717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59890" y="95982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4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7" y="467544"/>
            <a:ext cx="6192688" cy="7700144"/>
          </a:xfrm>
        </p:spPr>
      </p:pic>
    </p:spTree>
    <p:extLst>
      <p:ext uri="{BB962C8B-B14F-4D97-AF65-F5344CB8AC3E}">
        <p14:creationId xmlns:p14="http://schemas.microsoft.com/office/powerpoint/2010/main" val="24960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1" y="395536"/>
            <a:ext cx="5967779" cy="7772152"/>
          </a:xfrm>
        </p:spPr>
      </p:pic>
    </p:spTree>
    <p:extLst>
      <p:ext uri="{BB962C8B-B14F-4D97-AF65-F5344CB8AC3E}">
        <p14:creationId xmlns:p14="http://schemas.microsoft.com/office/powerpoint/2010/main" val="28906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23529"/>
            <a:ext cx="6172200" cy="7728907"/>
          </a:xfrm>
        </p:spPr>
      </p:pic>
    </p:spTree>
    <p:extLst>
      <p:ext uri="{BB962C8B-B14F-4D97-AF65-F5344CB8AC3E}">
        <p14:creationId xmlns:p14="http://schemas.microsoft.com/office/powerpoint/2010/main" val="6542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7" y="323528"/>
            <a:ext cx="6192688" cy="7844160"/>
          </a:xfrm>
        </p:spPr>
      </p:pic>
    </p:spTree>
    <p:extLst>
      <p:ext uri="{BB962C8B-B14F-4D97-AF65-F5344CB8AC3E}">
        <p14:creationId xmlns:p14="http://schemas.microsoft.com/office/powerpoint/2010/main" val="19544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1" y="323528"/>
            <a:ext cx="5984219" cy="7844160"/>
          </a:xfrm>
        </p:spPr>
      </p:pic>
    </p:spTree>
    <p:extLst>
      <p:ext uri="{BB962C8B-B14F-4D97-AF65-F5344CB8AC3E}">
        <p14:creationId xmlns:p14="http://schemas.microsoft.com/office/powerpoint/2010/main" val="893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4" y="323528"/>
            <a:ext cx="6084794" cy="7844160"/>
          </a:xfrm>
        </p:spPr>
      </p:pic>
    </p:spTree>
    <p:extLst>
      <p:ext uri="{BB962C8B-B14F-4D97-AF65-F5344CB8AC3E}">
        <p14:creationId xmlns:p14="http://schemas.microsoft.com/office/powerpoint/2010/main" val="41696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7" y="395536"/>
            <a:ext cx="6192688" cy="7772152"/>
          </a:xfrm>
        </p:spPr>
      </p:pic>
    </p:spTree>
    <p:extLst>
      <p:ext uri="{BB962C8B-B14F-4D97-AF65-F5344CB8AC3E}">
        <p14:creationId xmlns:p14="http://schemas.microsoft.com/office/powerpoint/2010/main" val="17472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23528"/>
            <a:ext cx="6264696" cy="7844160"/>
          </a:xfrm>
        </p:spPr>
      </p:pic>
    </p:spTree>
    <p:extLst>
      <p:ext uri="{BB962C8B-B14F-4D97-AF65-F5344CB8AC3E}">
        <p14:creationId xmlns:p14="http://schemas.microsoft.com/office/powerpoint/2010/main" val="21406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95536"/>
            <a:ext cx="6192688" cy="7844160"/>
          </a:xfrm>
        </p:spPr>
      </p:pic>
    </p:spTree>
    <p:extLst>
      <p:ext uri="{BB962C8B-B14F-4D97-AF65-F5344CB8AC3E}">
        <p14:creationId xmlns:p14="http://schemas.microsoft.com/office/powerpoint/2010/main" val="30873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5536"/>
            <a:ext cx="6172200" cy="7086828"/>
          </a:xfrm>
        </p:spPr>
      </p:pic>
    </p:spTree>
    <p:extLst>
      <p:ext uri="{BB962C8B-B14F-4D97-AF65-F5344CB8AC3E}">
        <p14:creationId xmlns:p14="http://schemas.microsoft.com/office/powerpoint/2010/main" val="4733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" y="323528"/>
            <a:ext cx="6025718" cy="7844160"/>
          </a:xfrm>
        </p:spPr>
      </p:pic>
    </p:spTree>
    <p:extLst>
      <p:ext uri="{BB962C8B-B14F-4D97-AF65-F5344CB8AC3E}">
        <p14:creationId xmlns:p14="http://schemas.microsoft.com/office/powerpoint/2010/main" val="24503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5536"/>
            <a:ext cx="6172200" cy="7091114"/>
          </a:xfrm>
        </p:spPr>
      </p:pic>
    </p:spTree>
    <p:extLst>
      <p:ext uri="{BB962C8B-B14F-4D97-AF65-F5344CB8AC3E}">
        <p14:creationId xmlns:p14="http://schemas.microsoft.com/office/powerpoint/2010/main" val="15252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5536"/>
            <a:ext cx="6172200" cy="7052538"/>
          </a:xfrm>
        </p:spPr>
      </p:pic>
    </p:spTree>
    <p:extLst>
      <p:ext uri="{BB962C8B-B14F-4D97-AF65-F5344CB8AC3E}">
        <p14:creationId xmlns:p14="http://schemas.microsoft.com/office/powerpoint/2010/main" val="15474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67544"/>
            <a:ext cx="6000051" cy="7700144"/>
          </a:xfrm>
        </p:spPr>
      </p:pic>
    </p:spTree>
    <p:extLst>
      <p:ext uri="{BB962C8B-B14F-4D97-AF65-F5344CB8AC3E}">
        <p14:creationId xmlns:p14="http://schemas.microsoft.com/office/powerpoint/2010/main" val="9989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23528"/>
            <a:ext cx="6172200" cy="7154549"/>
          </a:xfrm>
        </p:spPr>
      </p:pic>
    </p:spTree>
    <p:extLst>
      <p:ext uri="{BB962C8B-B14F-4D97-AF65-F5344CB8AC3E}">
        <p14:creationId xmlns:p14="http://schemas.microsoft.com/office/powerpoint/2010/main" val="23018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67544"/>
            <a:ext cx="6264696" cy="7700144"/>
          </a:xfrm>
        </p:spPr>
      </p:pic>
    </p:spTree>
    <p:extLst>
      <p:ext uri="{BB962C8B-B14F-4D97-AF65-F5344CB8AC3E}">
        <p14:creationId xmlns:p14="http://schemas.microsoft.com/office/powerpoint/2010/main" val="33550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2" y="395536"/>
            <a:ext cx="6050896" cy="7772152"/>
          </a:xfrm>
        </p:spPr>
      </p:pic>
    </p:spTree>
    <p:extLst>
      <p:ext uri="{BB962C8B-B14F-4D97-AF65-F5344CB8AC3E}">
        <p14:creationId xmlns:p14="http://schemas.microsoft.com/office/powerpoint/2010/main" val="11125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3" y="395536"/>
            <a:ext cx="6050896" cy="7772152"/>
          </a:xfrm>
        </p:spPr>
      </p:pic>
    </p:spTree>
    <p:extLst>
      <p:ext uri="{BB962C8B-B14F-4D97-AF65-F5344CB8AC3E}">
        <p14:creationId xmlns:p14="http://schemas.microsoft.com/office/powerpoint/2010/main" val="19070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1520"/>
            <a:ext cx="6172200" cy="7920880"/>
          </a:xfrm>
        </p:spPr>
      </p:pic>
    </p:spTree>
    <p:extLst>
      <p:ext uri="{BB962C8B-B14F-4D97-AF65-F5344CB8AC3E}">
        <p14:creationId xmlns:p14="http://schemas.microsoft.com/office/powerpoint/2010/main" val="11609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323528"/>
            <a:ext cx="6192689" cy="7844160"/>
          </a:xfrm>
        </p:spPr>
      </p:pic>
    </p:spTree>
    <p:extLst>
      <p:ext uri="{BB962C8B-B14F-4D97-AF65-F5344CB8AC3E}">
        <p14:creationId xmlns:p14="http://schemas.microsoft.com/office/powerpoint/2010/main" val="2240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5" y="395536"/>
            <a:ext cx="6120679" cy="7772152"/>
          </a:xfrm>
        </p:spPr>
      </p:pic>
    </p:spTree>
    <p:extLst>
      <p:ext uri="{BB962C8B-B14F-4D97-AF65-F5344CB8AC3E}">
        <p14:creationId xmlns:p14="http://schemas.microsoft.com/office/powerpoint/2010/main" val="9775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1" y="395536"/>
            <a:ext cx="5967779" cy="7772152"/>
          </a:xfrm>
        </p:spPr>
      </p:pic>
    </p:spTree>
    <p:extLst>
      <p:ext uri="{BB962C8B-B14F-4D97-AF65-F5344CB8AC3E}">
        <p14:creationId xmlns:p14="http://schemas.microsoft.com/office/powerpoint/2010/main" val="21674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5" y="395536"/>
            <a:ext cx="6120680" cy="7772152"/>
          </a:xfrm>
        </p:spPr>
      </p:pic>
    </p:spTree>
    <p:extLst>
      <p:ext uri="{BB962C8B-B14F-4D97-AF65-F5344CB8AC3E}">
        <p14:creationId xmlns:p14="http://schemas.microsoft.com/office/powerpoint/2010/main" val="12960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5" y="323528"/>
            <a:ext cx="6120680" cy="7844160"/>
          </a:xfrm>
        </p:spPr>
      </p:pic>
    </p:spTree>
    <p:extLst>
      <p:ext uri="{BB962C8B-B14F-4D97-AF65-F5344CB8AC3E}">
        <p14:creationId xmlns:p14="http://schemas.microsoft.com/office/powerpoint/2010/main" val="10424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2019-07-07T04:15:41Z</dcterms:created>
  <dcterms:modified xsi:type="dcterms:W3CDTF">2019-07-08T01:38:15Z</dcterms:modified>
</cp:coreProperties>
</file>